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7" autoAdjust="0"/>
  </p:normalViewPr>
  <p:slideViewPr>
    <p:cSldViewPr>
      <p:cViewPr varScale="1">
        <p:scale>
          <a:sx n="109" d="100"/>
          <a:sy n="109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4624"/>
            <a:ext cx="4788024" cy="167335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долговой нагрузки на бюджет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сельского поселения Миллеровского района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4371" y="2204864"/>
            <a:ext cx="331236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2022 год - 0,0 тыс. рублей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284984"/>
            <a:ext cx="33123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2023 год -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0,0 тыс. рублей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521608"/>
            <a:ext cx="33123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2024 год -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0,0 тыс. рублей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Пользователь\Desktop\1614858697_75-p-bukhgalterskii-fon-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951" y="548680"/>
            <a:ext cx="4138209" cy="569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389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31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Уровень долговой нагрузки на бюджет Ольхово-Рогского сельского поселения Миллеровского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Уровень долговой нагрузки на бюджет Криворожского сельского поселения Миллеровского района</dc:title>
  <dc:creator>Пользователь</dc:creator>
  <cp:lastModifiedBy>Пользователь</cp:lastModifiedBy>
  <cp:revision>3</cp:revision>
  <dcterms:created xsi:type="dcterms:W3CDTF">2024-07-03T07:32:54Z</dcterms:created>
  <dcterms:modified xsi:type="dcterms:W3CDTF">2024-07-03T07:52:15Z</dcterms:modified>
</cp:coreProperties>
</file>