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6624736" cy="209066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Административно-территориальное деление МО «</a:t>
            </a:r>
            <a:r>
              <a:rPr lang="ru-RU" sz="2800" dirty="0" err="1" smtClean="0">
                <a:solidFill>
                  <a:srgbClr val="FF0000"/>
                </a:solidFill>
              </a:rPr>
              <a:t>ОлЬХОВО</a:t>
            </a:r>
            <a:r>
              <a:rPr lang="ru-RU" sz="2800" dirty="0" smtClean="0">
                <a:solidFill>
                  <a:srgbClr val="FF0000"/>
                </a:solidFill>
              </a:rPr>
              <a:t>-РОГСКОЕ сельское поселение»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3555504" cy="72008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F0"/>
                </a:solidFill>
              </a:rPr>
              <a:t>Население </a:t>
            </a:r>
            <a:r>
              <a:rPr lang="ru-RU" b="1" dirty="0" smtClean="0">
                <a:solidFill>
                  <a:srgbClr val="00B0F0"/>
                </a:solidFill>
              </a:rPr>
              <a:t>2</a:t>
            </a:r>
            <a:r>
              <a:rPr lang="en-US" b="1" dirty="0" smtClean="0">
                <a:solidFill>
                  <a:srgbClr val="00B0F0"/>
                </a:solidFill>
              </a:rPr>
              <a:t>579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smtClean="0">
                <a:solidFill>
                  <a:srgbClr val="00B0F0"/>
                </a:solidFill>
              </a:rPr>
              <a:t>чел.,</a:t>
            </a:r>
          </a:p>
          <a:p>
            <a:r>
              <a:rPr lang="ru-RU" b="1" dirty="0" smtClean="0">
                <a:solidFill>
                  <a:srgbClr val="00B0F0"/>
                </a:solidFill>
              </a:rPr>
              <a:t> площадь- 40039,14 га</a:t>
            </a:r>
            <a:endParaRPr lang="ru-RU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912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spc="4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Административно-территориальное </a:t>
            </a:r>
            <a:r>
              <a:rPr lang="ru-RU" sz="28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деление</a:t>
            </a:r>
            <a:r>
              <a:rPr lang="ru-RU" sz="28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/>
            </a:r>
            <a:br>
              <a:rPr lang="ru-RU" sz="28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2200" spc="4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</a:rPr>
              <a:t/>
            </a:r>
            <a:br>
              <a:rPr lang="ru-RU" sz="2200" spc="4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</a:rPr>
            </a:br>
            <a:r>
              <a:rPr lang="ru-RU" sz="16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земли сельскохозяйственного назначения 34159,16 га</a:t>
            </a:r>
            <a:br>
              <a:rPr lang="ru-RU" sz="16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16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 земли специального назначения 441,85 га</a:t>
            </a:r>
            <a:br>
              <a:rPr lang="ru-RU" sz="16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16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земли лесного фонда 4445,78 га</a:t>
            </a:r>
            <a:br>
              <a:rPr lang="ru-RU" sz="16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16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земли водного фонда 207,7 га</a:t>
            </a:r>
            <a:br>
              <a:rPr lang="ru-RU" sz="16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16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ЗЕМЛИ АДНИНИСТРАЦИИ 2684,0 ГА</a:t>
            </a:r>
            <a:br>
              <a:rPr lang="ru-RU" sz="16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16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ЗЕМЛИ В ПОЛЬЗОВАНИИ СЕЛЬХОЗПРЕДПРИЯТИЙ 32472,0 ГА</a:t>
            </a:r>
            <a:br>
              <a:rPr lang="ru-RU" sz="16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16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Земли населенных пунктов 784,65 га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0359" y="2924944"/>
            <a:ext cx="3024336" cy="57606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с</a:t>
            </a:r>
            <a:r>
              <a:rPr lang="ru-RU" sz="1400" dirty="0" smtClean="0"/>
              <a:t>. Ольховый Рог– население 882 чел.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1733" y="3681028"/>
            <a:ext cx="3024336" cy="5040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</a:rPr>
              <a:t>с</a:t>
            </a:r>
            <a:r>
              <a:rPr lang="ru-RU" sz="1400" dirty="0" smtClean="0">
                <a:solidFill>
                  <a:prstClr val="white"/>
                </a:solidFill>
              </a:rPr>
              <a:t>л. Никольское– </a:t>
            </a:r>
            <a:r>
              <a:rPr lang="ru-RU" sz="1400" dirty="0">
                <a:solidFill>
                  <a:prstClr val="white"/>
                </a:solidFill>
              </a:rPr>
              <a:t>население </a:t>
            </a:r>
            <a:r>
              <a:rPr lang="ru-RU" sz="1400" dirty="0" smtClean="0">
                <a:solidFill>
                  <a:prstClr val="white"/>
                </a:solidFill>
              </a:rPr>
              <a:t>68</a:t>
            </a:r>
            <a:r>
              <a:rPr lang="en-US" sz="1400" dirty="0" smtClean="0">
                <a:solidFill>
                  <a:prstClr val="white"/>
                </a:solidFill>
              </a:rPr>
              <a:t>3</a:t>
            </a:r>
            <a:r>
              <a:rPr lang="ru-RU" sz="1400" dirty="0" smtClean="0">
                <a:solidFill>
                  <a:prstClr val="white"/>
                </a:solidFill>
              </a:rPr>
              <a:t> </a:t>
            </a:r>
            <a:r>
              <a:rPr lang="ru-RU" sz="1400" dirty="0">
                <a:solidFill>
                  <a:prstClr val="white"/>
                </a:solidFill>
              </a:rPr>
              <a:t>чел</a:t>
            </a:r>
            <a:r>
              <a:rPr lang="ru-RU" sz="1400" dirty="0" smtClean="0">
                <a:solidFill>
                  <a:prstClr val="white"/>
                </a:solidFill>
              </a:rPr>
              <a:t>.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0359" y="4484106"/>
            <a:ext cx="3024336" cy="50405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prstClr val="white"/>
                </a:solidFill>
              </a:rPr>
              <a:t>Сл. Терновая– </a:t>
            </a:r>
            <a:r>
              <a:rPr lang="ru-RU" sz="1400" dirty="0">
                <a:solidFill>
                  <a:prstClr val="white"/>
                </a:solidFill>
              </a:rPr>
              <a:t>население </a:t>
            </a:r>
            <a:r>
              <a:rPr lang="ru-RU" sz="1400" dirty="0" smtClean="0">
                <a:solidFill>
                  <a:prstClr val="white"/>
                </a:solidFill>
              </a:rPr>
              <a:t>573 </a:t>
            </a:r>
            <a:r>
              <a:rPr lang="ru-RU" sz="1400" dirty="0">
                <a:solidFill>
                  <a:prstClr val="white"/>
                </a:solidFill>
              </a:rPr>
              <a:t>чел</a:t>
            </a:r>
            <a:r>
              <a:rPr lang="ru-RU" sz="1400" dirty="0" smtClean="0">
                <a:solidFill>
                  <a:prstClr val="white"/>
                </a:solidFill>
              </a:rPr>
              <a:t>.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0359" y="5229200"/>
            <a:ext cx="3024336" cy="5040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prstClr val="white"/>
                </a:solidFill>
              </a:rPr>
              <a:t>Пос. </a:t>
            </a:r>
            <a:r>
              <a:rPr lang="ru-RU" sz="1400" dirty="0" err="1" smtClean="0">
                <a:solidFill>
                  <a:prstClr val="white"/>
                </a:solidFill>
              </a:rPr>
              <a:t>Ярский</a:t>
            </a:r>
            <a:r>
              <a:rPr lang="ru-RU" sz="1400" dirty="0" smtClean="0">
                <a:solidFill>
                  <a:prstClr val="white"/>
                </a:solidFill>
              </a:rPr>
              <a:t>– </a:t>
            </a:r>
            <a:r>
              <a:rPr lang="ru-RU" sz="1400" dirty="0">
                <a:solidFill>
                  <a:prstClr val="white"/>
                </a:solidFill>
              </a:rPr>
              <a:t>население </a:t>
            </a:r>
            <a:r>
              <a:rPr lang="ru-RU" sz="1400" dirty="0" smtClean="0">
                <a:solidFill>
                  <a:prstClr val="white"/>
                </a:solidFill>
              </a:rPr>
              <a:t>281 чел.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87749" y="2924944"/>
            <a:ext cx="3024336" cy="57606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</a:rPr>
              <a:t>х. </a:t>
            </a:r>
            <a:r>
              <a:rPr lang="ru-RU" sz="1400" dirty="0" smtClean="0">
                <a:solidFill>
                  <a:prstClr val="white"/>
                </a:solidFill>
              </a:rPr>
              <a:t>Луки– </a:t>
            </a:r>
            <a:r>
              <a:rPr lang="ru-RU" sz="1400" dirty="0">
                <a:solidFill>
                  <a:prstClr val="white"/>
                </a:solidFill>
              </a:rPr>
              <a:t>население </a:t>
            </a:r>
            <a:r>
              <a:rPr lang="ru-RU" sz="1400" dirty="0" smtClean="0">
                <a:solidFill>
                  <a:prstClr val="white"/>
                </a:solidFill>
              </a:rPr>
              <a:t>44 чел.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20072" y="3702594"/>
            <a:ext cx="3024336" cy="5180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</a:rPr>
              <a:t>х. </a:t>
            </a:r>
            <a:r>
              <a:rPr lang="ru-RU" sz="1400" dirty="0" smtClean="0">
                <a:solidFill>
                  <a:prstClr val="white"/>
                </a:solidFill>
              </a:rPr>
              <a:t>Новониколаевка– </a:t>
            </a:r>
            <a:r>
              <a:rPr lang="ru-RU" sz="1400" dirty="0">
                <a:solidFill>
                  <a:prstClr val="white"/>
                </a:solidFill>
              </a:rPr>
              <a:t>население </a:t>
            </a:r>
            <a:r>
              <a:rPr lang="ru-RU" sz="1400" dirty="0" smtClean="0">
                <a:solidFill>
                  <a:prstClr val="white"/>
                </a:solidFill>
              </a:rPr>
              <a:t>46 </a:t>
            </a:r>
            <a:r>
              <a:rPr lang="ru-RU" sz="1400" dirty="0">
                <a:solidFill>
                  <a:prstClr val="white"/>
                </a:solidFill>
              </a:rPr>
              <a:t>чел</a:t>
            </a:r>
            <a:r>
              <a:rPr lang="ru-RU" sz="1400" dirty="0" smtClean="0">
                <a:solidFill>
                  <a:prstClr val="white"/>
                </a:solidFill>
              </a:rPr>
              <a:t>.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20072" y="4367198"/>
            <a:ext cx="3024336" cy="43204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prstClr val="white"/>
                </a:solidFill>
              </a:rPr>
              <a:t>Х. Новоалександровка– </a:t>
            </a:r>
            <a:r>
              <a:rPr lang="ru-RU" sz="1400" dirty="0">
                <a:solidFill>
                  <a:prstClr val="white"/>
                </a:solidFill>
              </a:rPr>
              <a:t>население </a:t>
            </a:r>
            <a:r>
              <a:rPr lang="ru-RU" sz="1400" dirty="0" smtClean="0">
                <a:solidFill>
                  <a:prstClr val="white"/>
                </a:solidFill>
              </a:rPr>
              <a:t>55 чел.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20072" y="5265204"/>
            <a:ext cx="3024336" cy="43204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</a:rPr>
              <a:t>х. </a:t>
            </a:r>
            <a:r>
              <a:rPr lang="ru-RU" sz="1400" dirty="0" err="1" smtClean="0">
                <a:solidFill>
                  <a:prstClr val="white"/>
                </a:solidFill>
              </a:rPr>
              <a:t>Новоуколовка</a:t>
            </a:r>
            <a:r>
              <a:rPr lang="ru-RU" sz="1400" dirty="0" smtClean="0">
                <a:solidFill>
                  <a:prstClr val="white"/>
                </a:solidFill>
              </a:rPr>
              <a:t>– </a:t>
            </a:r>
            <a:r>
              <a:rPr lang="ru-RU" sz="1400" dirty="0">
                <a:solidFill>
                  <a:prstClr val="white"/>
                </a:solidFill>
              </a:rPr>
              <a:t>население </a:t>
            </a:r>
            <a:r>
              <a:rPr lang="ru-RU" sz="1400" dirty="0" smtClean="0">
                <a:solidFill>
                  <a:prstClr val="white"/>
                </a:solidFill>
              </a:rPr>
              <a:t>15 чел.</a:t>
            </a:r>
            <a:endParaRPr lang="ru-RU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3858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52</TotalTime>
  <Words>85</Words>
  <Application>Microsoft Office PowerPoint</Application>
  <PresentationFormat>Экран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Углы</vt:lpstr>
      <vt:lpstr>Административно-территориальное деление МО «ОлЬХОВО-РОГСКОЕ сельское поселение»</vt:lpstr>
      <vt:lpstr>Административно-территориальное деление  земли сельскохозяйственного назначения 34159,16 га  земли специального назначения 441,85 га земли лесного фонда 4445,78 га земли водного фонда 207,7 га ЗЕМЛИ АДНИНИСТРАЦИИ 2684,0 ГА ЗЕМЛИ В ПОЛЬЗОВАНИИ СЕЛЬХОЗПРЕДПРИЯТИЙ 32472,0 ГА Земли населенных пунктов 784,65 га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Административно-территориальное деление МО «Криворожское сельское поселение»</dc:title>
  <dc:creator>Пользователь</dc:creator>
  <cp:lastModifiedBy>Пользователь</cp:lastModifiedBy>
  <cp:revision>8</cp:revision>
  <dcterms:created xsi:type="dcterms:W3CDTF">2024-06-07T07:46:35Z</dcterms:created>
  <dcterms:modified xsi:type="dcterms:W3CDTF">2024-06-07T09:18:41Z</dcterms:modified>
</cp:coreProperties>
</file>