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908720"/>
            <a:ext cx="5723468" cy="40324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/>
                <a:ea typeface="Times New Roman"/>
              </a:rPr>
              <a:t>ОСНОВНЫЕ ПОКАЗАТЕЛИ</a:t>
            </a:r>
            <a:r>
              <a:rPr lang="ru-RU" sz="2000" b="1" dirty="0">
                <a:latin typeface="Arial"/>
                <a:ea typeface="Times New Roman"/>
              </a:rPr>
              <a:t/>
            </a:r>
            <a:br>
              <a:rPr lang="ru-RU" sz="2000" b="1" dirty="0">
                <a:latin typeface="Arial"/>
                <a:ea typeface="Times New Roman"/>
              </a:rPr>
            </a:br>
            <a:r>
              <a:rPr lang="ru-RU" sz="2000" b="1" dirty="0">
                <a:latin typeface="Times New Roman"/>
                <a:ea typeface="Times New Roman"/>
              </a:rPr>
              <a:t>СОЦИАЛЬНО-ЭКОНОМИЧЕСКОГО РАЗВИТИЯ </a:t>
            </a:r>
            <a:r>
              <a:rPr lang="ru-RU" sz="2000" b="1" dirty="0" smtClean="0">
                <a:latin typeface="Times New Roman"/>
                <a:ea typeface="Times New Roman"/>
              </a:rPr>
              <a:t>ОЛЬХОВО-РОГСКОГО </a:t>
            </a:r>
            <a:r>
              <a:rPr lang="ru-RU" sz="2000" b="1" dirty="0">
                <a:latin typeface="Times New Roman"/>
                <a:ea typeface="Times New Roman"/>
              </a:rPr>
              <a:t>СЕЛЬСКОГО ПОСЕЛЕНИЯ</a:t>
            </a:r>
            <a:r>
              <a:rPr lang="ru-RU" sz="2000" b="1" dirty="0">
                <a:latin typeface="Arial"/>
                <a:ea typeface="Times New Roman"/>
              </a:rPr>
              <a:t/>
            </a:r>
            <a:br>
              <a:rPr lang="ru-RU" sz="2000" b="1" dirty="0">
                <a:latin typeface="Arial"/>
                <a:ea typeface="Times New Roman"/>
              </a:rPr>
            </a:br>
            <a:r>
              <a:rPr lang="ru-RU" sz="2000" b="1" dirty="0">
                <a:latin typeface="Times New Roman"/>
                <a:ea typeface="Times New Roman"/>
              </a:rPr>
              <a:t> НА 2024 ГОД И ПЛАНОВЫЙ ПЕРИОД 2025 И 2026 ГОДОВ</a:t>
            </a:r>
            <a:r>
              <a:rPr lang="ru-RU" sz="3600" b="1" dirty="0">
                <a:latin typeface="Arial"/>
                <a:ea typeface="Times New Roman"/>
              </a:rPr>
              <a:t/>
            </a:r>
            <a:br>
              <a:rPr lang="ru-RU" sz="3600" b="1" dirty="0">
                <a:latin typeface="Arial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94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>
                <a:latin typeface="Times New Roman"/>
                <a:ea typeface="Times New Roman"/>
              </a:rPr>
              <a:t>ПРОГНОЗ</a:t>
            </a:r>
            <a:r>
              <a:rPr lang="ru-RU" sz="1400" b="1" dirty="0">
                <a:latin typeface="Arial"/>
                <a:ea typeface="Times New Roman"/>
              </a:rPr>
              <a:t/>
            </a:r>
            <a:br>
              <a:rPr lang="ru-RU" sz="1400" b="1" dirty="0">
                <a:latin typeface="Arial"/>
                <a:ea typeface="Times New Roman"/>
              </a:rPr>
            </a:br>
            <a:r>
              <a:rPr lang="ru-RU" sz="1400" b="1" dirty="0">
                <a:latin typeface="Times New Roman"/>
                <a:ea typeface="Times New Roman"/>
              </a:rPr>
              <a:t>СОЦИАЛЬНО-ЭКОНОМИЧЕСКОГО РАЗВИТИЯ </a:t>
            </a:r>
            <a:r>
              <a:rPr lang="ru-RU" sz="1400" b="1" dirty="0" err="1" smtClean="0">
                <a:latin typeface="Times New Roman"/>
                <a:ea typeface="Times New Roman"/>
              </a:rPr>
              <a:t>Ольхово-рогского</a:t>
            </a:r>
            <a:r>
              <a:rPr lang="ru-RU" sz="1400" b="1" dirty="0" smtClean="0">
                <a:latin typeface="Times New Roman"/>
                <a:ea typeface="Times New Roman"/>
              </a:rPr>
              <a:t>  </a:t>
            </a:r>
            <a:r>
              <a:rPr lang="ru-RU" sz="1400" b="1" dirty="0">
                <a:latin typeface="Times New Roman"/>
                <a:ea typeface="Times New Roman"/>
              </a:rPr>
              <a:t>СЕЛЬСКОГО ПОСЕЛЕНИЯ</a:t>
            </a:r>
            <a:r>
              <a:rPr lang="ru-RU" sz="1400" b="1" dirty="0">
                <a:latin typeface="Arial"/>
                <a:ea typeface="Times New Roman"/>
              </a:rPr>
              <a:t/>
            </a:r>
            <a:br>
              <a:rPr lang="ru-RU" sz="1400" b="1" dirty="0">
                <a:latin typeface="Arial"/>
                <a:ea typeface="Times New Roman"/>
              </a:rPr>
            </a:br>
            <a:r>
              <a:rPr lang="ru-RU" sz="1400" b="1" dirty="0">
                <a:latin typeface="Times New Roman"/>
                <a:ea typeface="Times New Roman"/>
              </a:rPr>
              <a:t> НА 2024 ГОД И ПЛАНОВЫЙ ПЕРИОД 2025 И 2026 ГОДОВ</a:t>
            </a:r>
            <a:r>
              <a:rPr lang="ru-RU" sz="1400" b="1" dirty="0">
                <a:latin typeface="Arial"/>
                <a:ea typeface="Times New Roman"/>
              </a:rPr>
              <a:t/>
            </a:r>
            <a:br>
              <a:rPr lang="ru-RU" sz="1400" b="1" dirty="0">
                <a:latin typeface="Arial"/>
                <a:ea typeface="Times New Roman"/>
              </a:rPr>
            </a:br>
            <a:endParaRPr lang="ru-RU" sz="1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2929"/>
              </p:ext>
            </p:extLst>
          </p:nvPr>
        </p:nvGraphicFramePr>
        <p:xfrm>
          <a:off x="107505" y="1458220"/>
          <a:ext cx="8928991" cy="39149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16142"/>
                <a:gridCol w="1467596"/>
                <a:gridCol w="634097"/>
                <a:gridCol w="739779"/>
                <a:gridCol w="739779"/>
                <a:gridCol w="739779"/>
                <a:gridCol w="634097"/>
                <a:gridCol w="739779"/>
                <a:gridCol w="739779"/>
                <a:gridCol w="673977"/>
                <a:gridCol w="604187"/>
              </a:tblGrid>
              <a:tr h="2052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изм.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Отчет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Отчет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Оценка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2023 в % к 2026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2026 в 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к 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2026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16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1. Производство сельскохозяйственной продукции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Растениеводство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1.1.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Зерно всего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35858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35894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35938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99,9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35950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35968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35980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в т.ч. сельхозпредприятия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35858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35894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35938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99,9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35950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35968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35980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1.2.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Лен всего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1015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1015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1041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84,9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1176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1216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1226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120,9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. сельхозпредприятия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1015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1015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1041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84,9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1176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1216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1226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120,9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1.3.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Кукуруза на зерно всего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16453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16553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16583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98,5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16613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16632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16839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102,3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в т.ч. сельхозпредприятия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16453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16553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16583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98,5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16613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16632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16839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102,3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1.4.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Подсолнечник всего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5866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5866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6066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97,5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6092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6146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6223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106,1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в т.ч. сельхозпредприятия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тонн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5866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5866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6066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97,5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6092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6146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6223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106,1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7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64532"/>
              </p:ext>
            </p:extLst>
          </p:nvPr>
        </p:nvGraphicFramePr>
        <p:xfrm>
          <a:off x="107505" y="44627"/>
          <a:ext cx="8784975" cy="62026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0951"/>
                <a:gridCol w="1598849"/>
                <a:gridCol w="690806"/>
                <a:gridCol w="697324"/>
                <a:gridCol w="805941"/>
                <a:gridCol w="805941"/>
                <a:gridCol w="690806"/>
                <a:gridCol w="805941"/>
                <a:gridCol w="805941"/>
                <a:gridCol w="734254"/>
                <a:gridCol w="658221"/>
              </a:tblGrid>
              <a:tr h="136928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2. Наличие поголовья, в </a:t>
                      </a:r>
                      <a:r>
                        <a:rPr lang="ru-RU" sz="1100" b="1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. ЛПХ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2.1.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КРС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920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882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856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93,6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884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895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914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99,3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 т.ч. коровы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350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350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368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368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368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368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105,1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2.2.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Свиньи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648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630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99,0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588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621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95,8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 т.ч. свиноматки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83,3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2.3.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Овцы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924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892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985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96,2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1024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110,8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 т.ч. овцематки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428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332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297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99,0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70,1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2.4.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Козы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123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123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129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99,2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130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105,7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 т.ч. козоматки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94,4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102,8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2.5.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Лошади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94,7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 т.ч. конематки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2.6.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Птица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15500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9570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7840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93,7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7980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815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46,2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 т.ч. кур несушек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гол.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2753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2537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1692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98,6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1693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1702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1716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80,7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57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3. Количество предприятий,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занятых в сельском хозяйстве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3.1.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100.0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100.0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3.2.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. сельхозпредприятия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3.3.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КФХ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4. Социальная сфера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4.1.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Дошкольные учреждения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Ед./кол-во детей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3/109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3/109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3/109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100.0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3/109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3/109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3/109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100.0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4.2.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Школьные учреждения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Ед./кол-во учащихся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3/252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3/252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3/2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3/2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3/2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3/2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7993" marR="3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9.1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4.3.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ФАП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4.4.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Учреждения культуры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Ед./кол-во мест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3/420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3/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420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4/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4/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135,7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4.5.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Библиотеки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4.6.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Отделения почтовой связи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75,0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4.7.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отделение ЦСО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4.8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Администрация муниципального образования «Ольхово-Рогское сельское поселение»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37993" marR="37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17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86029"/>
              </p:ext>
            </p:extLst>
          </p:nvPr>
        </p:nvGraphicFramePr>
        <p:xfrm>
          <a:off x="251520" y="260647"/>
          <a:ext cx="8568955" cy="460851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43285"/>
                <a:gridCol w="1489285"/>
                <a:gridCol w="643468"/>
                <a:gridCol w="649539"/>
                <a:gridCol w="750714"/>
                <a:gridCol w="750714"/>
                <a:gridCol w="643468"/>
                <a:gridCol w="750714"/>
                <a:gridCol w="750714"/>
                <a:gridCol w="683938"/>
                <a:gridCol w="613116"/>
              </a:tblGrid>
              <a:tr h="576065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5. Потребительский рынок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5.1.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Кол-во объектов торговли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Ед.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5.2.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Оборот розничной торговли (во всех каналах реализации)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млн.руб. в ценах соответ. лет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97,4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19,1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19,4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102,6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6. Занятость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6.1.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Численность работников всего в т. ч.: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Чел.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339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408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120,3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6.2.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Среднемесячная начисленная заработная плата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32801,6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39271,0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39304,72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93,5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40388,81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42035,89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42035,89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128,2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6.3.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Фонд оплаты труда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тыс.руб.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</a:rPr>
                        <a:t>133437,1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192270,7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192435,9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93,5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197743,6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205807,7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205807,7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ctr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154,2</a:t>
                      </a:r>
                    </a:p>
                  </a:txBody>
                  <a:tcPr marL="55441" marR="5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454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</TotalTime>
  <Words>636</Words>
  <Application>Microsoft Office PowerPoint</Application>
  <PresentationFormat>Экран (4:3)</PresentationFormat>
  <Paragraphs>446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ОСНОВНЫЕ ПОКАЗАТЕЛИ СОЦИАЛЬНО-ЭКОНОМИЧЕСКОГО РАЗВИТИЯ ОЛЬХОВО-РОГСКОГО СЕЛЬСКОГО ПОСЕЛЕНИЯ  НА 2024 ГОД И ПЛАНОВЫЙ ПЕРИОД 2025 И 2026 ГОДОВ </vt:lpstr>
      <vt:lpstr>ПРОГНОЗ СОЦИАЛЬНО-ЭКОНОМИЧЕСКОГО РАЗВИТИЯ Ольхово-рогского  СЕЛЬСКОГО ПОСЕЛЕНИЯ  НА 2024 ГОД И ПЛАНОВЫЙ ПЕРИОД 2025 И 2026 ГОДОВ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ПОКАЗАТЕЛИ СОЦИАЛЬНО-ЭКОНОМИЧЕСКОГО РАЗВИТИЯ КРИВОРОЖСКОГО СЕЛЬСКОГО ПОСЕЛЕНИЯ  НА 2024 ГОД И ПЛАНОВЫЙ ПЕРИОД 2025 И 2026 ГОДОВ</dc:title>
  <dc:creator>Пользователь</dc:creator>
  <cp:lastModifiedBy>Пользователь</cp:lastModifiedBy>
  <cp:revision>3</cp:revision>
  <dcterms:created xsi:type="dcterms:W3CDTF">2024-06-07T06:56:24Z</dcterms:created>
  <dcterms:modified xsi:type="dcterms:W3CDTF">2024-06-07T08:49:29Z</dcterms:modified>
</cp:coreProperties>
</file>