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1" y="836712"/>
            <a:ext cx="4608511" cy="4608512"/>
          </a:xfrm>
        </p:spPr>
        <p:txBody>
          <a:bodyPr/>
          <a:lstStyle/>
          <a:p>
            <a:pPr marL="18288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Основные задачи</a:t>
            </a:r>
            <a:r>
              <a:rPr lang="ru-RU" sz="2800" b="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и приоритетные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направления бюджетной</a:t>
            </a:r>
            <a:r>
              <a:rPr lang="ru-RU" sz="2800" b="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политики </a:t>
            </a:r>
            <a:r>
              <a:rPr lang="ru-RU" sz="2800" dirty="0" err="1" smtClean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2800" dirty="0" smtClean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Миллеровского района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на 2024 - 2026 годы</a:t>
            </a:r>
            <a:r>
              <a:rPr lang="ru-RU" sz="2400" b="0" dirty="0">
                <a:solidFill>
                  <a:srgbClr val="01205F"/>
                </a:solidFill>
                <a:latin typeface="Times New Roman"/>
              </a:rPr>
              <a:t/>
            </a:r>
            <a:br>
              <a:rPr lang="ru-RU" sz="2400" b="0" dirty="0">
                <a:solidFill>
                  <a:srgbClr val="01205F"/>
                </a:solidFill>
                <a:latin typeface="Times New Roman"/>
              </a:rPr>
            </a:br>
            <a:endParaRPr lang="ru-RU" dirty="0"/>
          </a:p>
        </p:txBody>
      </p:sp>
      <p:pic>
        <p:nvPicPr>
          <p:cNvPr id="3" name="Picture 2" descr="C:\Users\Пользователь\Desktop\026a62067a0ff305150cdd70339945c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08720"/>
            <a:ext cx="3384376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42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88640"/>
            <a:ext cx="4968552" cy="619268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400" b="1" u="sng" dirty="0">
                <a:solidFill>
                  <a:srgbClr val="01205F"/>
                </a:solidFill>
                <a:latin typeface="Times New Roman"/>
              </a:rPr>
              <a:t>Основные задачи бюджетной политики на 2024 - 2026</a:t>
            </a:r>
            <a:r>
              <a:rPr lang="ru-RU" sz="2400" b="1" dirty="0">
                <a:solidFill>
                  <a:srgbClr val="01205F"/>
                </a:solidFill>
                <a:latin typeface="Times New Roman"/>
              </a:rPr>
              <a:t> г</a:t>
            </a:r>
            <a:endParaRPr lang="ru-RU" sz="1400" dirty="0">
              <a:solidFill>
                <a:srgbClr val="01205F"/>
              </a:solidFill>
              <a:latin typeface="Times New Roman"/>
            </a:endParaRPr>
          </a:p>
          <a:p>
            <a:pPr marL="365760" marR="800" lvl="1" indent="0" algn="ctr">
              <a:buNone/>
            </a:pPr>
            <a:r>
              <a:rPr lang="ru-RU" b="1" dirty="0">
                <a:solidFill>
                  <a:srgbClr val="01205F"/>
                </a:solidFill>
                <a:latin typeface="Times New Roman"/>
              </a:rPr>
              <a:t>Реализации задач, поставленных Президентом Российской Федерации и Губернатором Ростовской области, главой Администрации </a:t>
            </a:r>
            <a:r>
              <a:rPr lang="ru-RU" b="1" dirty="0" err="1" smtClean="0">
                <a:solidFill>
                  <a:srgbClr val="01205F"/>
                </a:solidFill>
                <a:latin typeface="Times New Roman"/>
              </a:rPr>
              <a:t>Ольхово-Рогского</a:t>
            </a: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 </a:t>
            </a: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сельского поселения</a:t>
            </a:r>
            <a:endParaRPr lang="ru-RU" sz="1400" dirty="0">
              <a:solidFill>
                <a:srgbClr val="01205F"/>
              </a:solidFill>
              <a:latin typeface="Times New Roman"/>
            </a:endParaRP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01205F"/>
                </a:solidFill>
                <a:latin typeface="Times New Roman"/>
              </a:rPr>
              <a:t>Во </a:t>
            </a:r>
            <a:r>
              <a:rPr lang="ru-RU" sz="2400" b="1" dirty="0">
                <a:solidFill>
                  <a:srgbClr val="01205F"/>
                </a:solidFill>
                <a:latin typeface="Times New Roman"/>
              </a:rPr>
              <a:t>исполнение поручений Послания Президента Российской Федерации запланировано увеличение заработной платы работникам бюджетной сферы, </a:t>
            </a:r>
            <a:r>
              <a:rPr lang="ru-RU" sz="2400" b="1" dirty="0" smtClean="0">
                <a:solidFill>
                  <a:srgbClr val="01205F"/>
                </a:solidFill>
                <a:latin typeface="Times New Roman"/>
              </a:rPr>
              <a:t>в</a:t>
            </a:r>
            <a:r>
              <a:rPr lang="ru-RU" sz="1600" dirty="0" smtClean="0">
                <a:solidFill>
                  <a:srgbClr val="01205F"/>
                </a:solidFill>
                <a:latin typeface="Times New Roman"/>
              </a:rPr>
              <a:t> </a:t>
            </a:r>
            <a:r>
              <a:rPr lang="ru-RU" sz="2400" b="1" dirty="0" smtClean="0">
                <a:solidFill>
                  <a:srgbClr val="01205F"/>
                </a:solidFill>
                <a:latin typeface="Times New Roman"/>
              </a:rPr>
              <a:t>связи </a:t>
            </a:r>
            <a:r>
              <a:rPr lang="ru-RU" sz="2400" b="1" dirty="0">
                <a:solidFill>
                  <a:srgbClr val="01205F"/>
                </a:solidFill>
                <a:latin typeface="Times New Roman"/>
              </a:rPr>
              <a:t>с увеличением минимального размера оплаты труда с 1 января 2024 г. до 19 242 рублей;</a:t>
            </a:r>
            <a:endParaRPr lang="ru-RU" sz="1600" dirty="0">
              <a:solidFill>
                <a:srgbClr val="01205F"/>
              </a:solidFill>
              <a:latin typeface="Times New Roman"/>
            </a:endParaRP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01205F"/>
                </a:solidFill>
                <a:latin typeface="Times New Roman"/>
              </a:rPr>
              <a:t>Доведение </a:t>
            </a:r>
            <a:r>
              <a:rPr lang="ru-RU" sz="2400" b="1" dirty="0">
                <a:solidFill>
                  <a:srgbClr val="01205F"/>
                </a:solidFill>
                <a:latin typeface="Times New Roman"/>
              </a:rPr>
              <a:t>уровня заработной платы работников бюджетного сектора до средней заработной платы по экономике Ростовской области</a:t>
            </a:r>
            <a:endParaRPr lang="ru-RU" sz="1600" dirty="0">
              <a:solidFill>
                <a:srgbClr val="01205F"/>
              </a:solidFill>
              <a:latin typeface="Times New Roman"/>
            </a:endParaRPr>
          </a:p>
          <a:p>
            <a:pPr algn="ctr"/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571750"/>
            <a:ext cx="3382963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054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268760"/>
            <a:ext cx="3960440" cy="5217760"/>
          </a:xfrm>
        </p:spPr>
        <p:txBody>
          <a:bodyPr/>
          <a:lstStyle/>
          <a:p>
            <a:pPr marL="45720" marR="4600" indent="0">
              <a:buNone/>
            </a:pPr>
            <a:r>
              <a:rPr lang="ru-RU" sz="2000" b="1" u="sng" dirty="0">
                <a:solidFill>
                  <a:srgbClr val="01205F"/>
                </a:solidFill>
                <a:latin typeface="Times New Roman"/>
              </a:rPr>
              <a:t>Основные цели</a:t>
            </a:r>
            <a:r>
              <a:rPr lang="ru-RU" sz="2000" b="1" u="sng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000" b="1" u="sng" dirty="0">
                <a:solidFill>
                  <a:srgbClr val="01205F"/>
                </a:solidFill>
                <a:latin typeface="Times New Roman"/>
              </a:rPr>
              <a:t>бюджетной политики на 2024 - 2026</a:t>
            </a:r>
            <a:r>
              <a:rPr lang="ru-RU" sz="1800" b="1" dirty="0">
                <a:solidFill>
                  <a:srgbClr val="01205F"/>
                </a:solidFill>
                <a:latin typeface="Times New Roman"/>
              </a:rPr>
              <a:t> г</a:t>
            </a:r>
            <a:endParaRPr lang="ru-RU" sz="1100" dirty="0">
              <a:solidFill>
                <a:srgbClr val="01205F"/>
              </a:solidFill>
              <a:latin typeface="Times New Roman"/>
            </a:endParaRPr>
          </a:p>
          <a:p>
            <a:pPr marL="45720" marR="4600" indent="0">
              <a:buNone/>
            </a:pP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- соблюдение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требований бюджетного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законодательства</a:t>
            </a: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;</a:t>
            </a:r>
          </a:p>
          <a:p>
            <a:pPr marL="45720" marR="460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/>
              </a:rPr>
              <a:t> - </a:t>
            </a: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соблюдение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предельного уровня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муниципального долга;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endParaRPr lang="ru-RU" sz="2000" b="1" dirty="0" smtClean="0">
              <a:solidFill>
                <a:srgbClr val="01205F"/>
              </a:solidFill>
              <a:latin typeface="Times New Roman"/>
            </a:endParaRPr>
          </a:p>
          <a:p>
            <a:pPr marL="45720" marR="4600" indent="0">
              <a:buNone/>
            </a:pP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- соблюдение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бюджетного дефицита;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endParaRPr lang="ru-RU" sz="2000" b="1" dirty="0" smtClean="0">
              <a:solidFill>
                <a:srgbClr val="01205F"/>
              </a:solidFill>
              <a:latin typeface="Times New Roman"/>
            </a:endParaRPr>
          </a:p>
          <a:p>
            <a:pPr marL="45720" marR="4600" indent="0">
              <a:buNone/>
            </a:pP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-недопущение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образования </a:t>
            </a: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кредиторской задолженности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420888"/>
            <a:ext cx="3382963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07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4104456" cy="5040560"/>
          </a:xfrm>
        </p:spPr>
        <p:txBody>
          <a:bodyPr>
            <a:normAutofit fontScale="90000"/>
          </a:bodyPr>
          <a:lstStyle/>
          <a:p>
            <a:pPr marL="0" indent="0" algn="just">
              <a:buNone/>
            </a:pPr>
            <a:r>
              <a:rPr lang="ru-RU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Достижение поставленных целей и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/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задач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	</a:t>
            </a:r>
            <a:r>
              <a:rPr lang="ru-RU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будет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	</a:t>
            </a:r>
            <a:r>
              <a:rPr lang="ru-RU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основываться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/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на следующих приоритетах: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/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/>
            </a:r>
            <a:b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Реализация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направленных благоприятного климата</a:t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конкурентоспособной инновационной экономики </a:t>
            </a:r>
            <a:r>
              <a:rPr lang="ru-RU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Ольхово-Рогского</a:t>
            </a: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 </a:t>
            </a: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сельского поселения Миллеровского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района.</a:t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/>
            </a:r>
            <a:b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Содействие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занятости населения и создание благоприятных налоговых условий, способствующих развитию предпринимательской активности и легализации бизнеса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самозанятых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 граждан.</a:t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/>
            </a:r>
            <a:b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Выполнение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обязательств перед гражданами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/>
            </a:r>
            <a:b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 descr="C:\Users\Пользователь\Desktop\026a62067a0ff305150cdd70339945c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79" y="2276872"/>
            <a:ext cx="3384376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905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</TotalTime>
  <Words>115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 Основные задачи и приоритетные направления бюджетной политики Ольхово-Рогского сельского поселения Миллеровского района на 2024 - 2026 годы </vt:lpstr>
      <vt:lpstr>Презентация PowerPoint</vt:lpstr>
      <vt:lpstr>Презентация PowerPoint</vt:lpstr>
      <vt:lpstr>Достижение поставленных целей и задач будет основываться на следующих приоритетах:  Реализация направленных благоприятного климата конкурентоспособной инновационной экономики Ольхово-Рогского сельского поселения Миллеровского района.  Содействие занятости населения и создание благоприятных налоговых условий, способствующих развитию предпринимательской активности и легализации бизнеса самозанятых граждан.  Выполнение обязательств перед гражданами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2024-06-07T06:21:18Z</dcterms:created>
  <dcterms:modified xsi:type="dcterms:W3CDTF">2024-06-07T07:36:30Z</dcterms:modified>
</cp:coreProperties>
</file>